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A23720DD-5B6D-40BF-8493-A6B52D484E6B}" type="datetimeFigureOut">
              <a:rPr lang="tr-TR" smtClean="0"/>
              <a:t>24.07.2023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8800" spc="300" dirty="0" err="1" smtClean="0"/>
              <a:t>Co-Surfer</a:t>
            </a:r>
            <a:endParaRPr lang="tr-TR" sz="8800" spc="3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Yazılım	: </a:t>
            </a:r>
            <a:r>
              <a:rPr lang="tr-TR" dirty="0"/>
              <a:t>Doğukan </a:t>
            </a:r>
            <a:r>
              <a:rPr lang="tr-TR" dirty="0" smtClean="0"/>
              <a:t>ÖZDER</a:t>
            </a:r>
          </a:p>
          <a:p>
            <a:r>
              <a:rPr lang="tr-TR" dirty="0" smtClean="0"/>
              <a:t>Danışman	: </a:t>
            </a:r>
            <a:r>
              <a:rPr lang="tr-TR" dirty="0"/>
              <a:t>Serkan DEVRİM</a:t>
            </a:r>
          </a:p>
        </p:txBody>
      </p:sp>
      <p:pic>
        <p:nvPicPr>
          <p:cNvPr id="1028" name="Picture 4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43" y="404664"/>
            <a:ext cx="2244736" cy="22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oğukan\Pictures\Screenshots\Ekran görüntüsü 2023-07-23 1358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447"/>
            <a:ext cx="7465552" cy="47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Burada ekleyeceğimiz yolun ayarlarını yapıyoruz.</a:t>
            </a:r>
          </a:p>
          <a:p>
            <a:r>
              <a:rPr lang="tr-TR" dirty="0" smtClean="0"/>
              <a:t>İlk önce </a:t>
            </a:r>
            <a:r>
              <a:rPr lang="tr-TR" dirty="0" err="1" smtClean="0"/>
              <a:t>espresso’ya</a:t>
            </a:r>
            <a:r>
              <a:rPr lang="tr-TR" dirty="0" smtClean="0"/>
              <a:t> tıklayıp sepete ekleyeceğiz.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2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Doğukan\Pictures\Screenshots\Ekran görüntüsü 2023-07-23 1359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3" y="476447"/>
            <a:ext cx="7465554" cy="40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560840" cy="504055"/>
          </a:xfrm>
        </p:spPr>
        <p:txBody>
          <a:bodyPr>
            <a:normAutofit/>
          </a:bodyPr>
          <a:lstStyle/>
          <a:p>
            <a:r>
              <a:rPr lang="tr-TR" dirty="0" smtClean="0"/>
              <a:t>Sitemizin giriş sayfası bu şekilde.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9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oğukan\Pictures\Screenshots\Ekran görüntüsü 2023-07-23 140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2" y="476447"/>
            <a:ext cx="7465555" cy="40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504055"/>
          </a:xfrm>
        </p:spPr>
        <p:txBody>
          <a:bodyPr>
            <a:normAutofit/>
          </a:bodyPr>
          <a:lstStyle/>
          <a:p>
            <a:r>
              <a:rPr lang="tr-TR" dirty="0" smtClean="0"/>
              <a:t>Her hangi bir yere sağ tıklayarak ‘Öğeyi Denetle’ diyoruz.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1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oğukan\Pictures\Screenshots\Ekran görüntüsü 2023-07-23 1409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1" y="476446"/>
            <a:ext cx="7465555" cy="4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504055"/>
          </a:xfrm>
        </p:spPr>
        <p:txBody>
          <a:bodyPr>
            <a:normAutofit/>
          </a:bodyPr>
          <a:lstStyle/>
          <a:p>
            <a:r>
              <a:rPr lang="tr-TR" dirty="0" smtClean="0"/>
              <a:t>Açılan pencerede üst tarafta bulunan araca tıklıyoruz.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Çift Köşeli Ayraç 5"/>
          <p:cNvSpPr/>
          <p:nvPr/>
        </p:nvSpPr>
        <p:spPr>
          <a:xfrm>
            <a:off x="4716016" y="709593"/>
            <a:ext cx="288032" cy="271135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6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oğukan\Pictures\Screenshots\Ekran görüntüsü 2023-07-23 14093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0" y="476446"/>
            <a:ext cx="7465558" cy="4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504055"/>
          </a:xfrm>
        </p:spPr>
        <p:txBody>
          <a:bodyPr>
            <a:normAutofit/>
          </a:bodyPr>
          <a:lstStyle/>
          <a:p>
            <a:r>
              <a:rPr lang="tr-TR" dirty="0" smtClean="0"/>
              <a:t>Bu araç sayesinde tıklamak istediğimiz nesneyi seçiyoruz.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oğukan\Pictures\Screenshots\Ekran görüntüsü 2023-07-23 14094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0" y="476446"/>
            <a:ext cx="7465558" cy="4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4653137"/>
                <a:ext cx="7632848" cy="1368151"/>
              </a:xfrm>
            </p:spPr>
            <p:txBody>
              <a:bodyPr>
                <a:normAutofit/>
              </a:bodyPr>
              <a:lstStyle/>
              <a:p>
                <a:r>
                  <a:rPr lang="tr-TR" dirty="0" smtClean="0"/>
                  <a:t>Nesnemiz sağ tarafa geldi.</a:t>
                </a:r>
              </a:p>
              <a:p>
                <a:r>
                  <a:rPr lang="tr-TR" dirty="0" smtClean="0"/>
                  <a:t>Sağ tık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/>
                      </a:rPr>
                      <m:t>opy</m:t>
                    </m:r>
                    <m:r>
                      <a:rPr lang="tr-TR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tr-TR" dirty="0" smtClean="0"/>
                  <a:t> </a:t>
                </a:r>
                <a:r>
                  <a:rPr lang="tr-TR" dirty="0" err="1" smtClean="0"/>
                  <a:t>Copy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full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XPath</a:t>
                </a:r>
                <a:r>
                  <a:rPr lang="tr-TR" dirty="0" smtClean="0"/>
                  <a:t> </a:t>
                </a:r>
              </a:p>
              <a:p>
                <a:r>
                  <a:rPr lang="tr-TR" dirty="0" smtClean="0"/>
                  <a:t>Diyerek nesnemizin yolunu kopyalarız.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4653137"/>
                <a:ext cx="7632848" cy="1368151"/>
              </a:xfrm>
              <a:blipFill rotWithShape="1">
                <a:blip r:embed="rId3"/>
                <a:stretch>
                  <a:fillRect l="-1118" t="-2222" b="-88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oğukan\Pictures\Screenshots\Ekran görüntüsü 2023-07-23 1401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447"/>
            <a:ext cx="7465552" cy="47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Açıklama yazıp.</a:t>
            </a:r>
          </a:p>
          <a:p>
            <a:r>
              <a:rPr lang="tr-TR" dirty="0" smtClean="0"/>
              <a:t>Kopyaladığımız yolu yapıştırıyoruz.</a:t>
            </a:r>
          </a:p>
          <a:p>
            <a:r>
              <a:rPr lang="tr-TR" dirty="0" smtClean="0"/>
              <a:t>Ve ‘</a:t>
            </a:r>
            <a:r>
              <a:rPr lang="tr-TR" dirty="0" err="1" smtClean="0"/>
              <a:t>Add</a:t>
            </a:r>
            <a:r>
              <a:rPr lang="tr-TR" dirty="0" smtClean="0"/>
              <a:t>’ tuşuna bastığımızda yolumuz eklenmiş oluyor.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Çift Köşeli Ayraç 5"/>
          <p:cNvSpPr/>
          <p:nvPr/>
        </p:nvSpPr>
        <p:spPr>
          <a:xfrm>
            <a:off x="5580112" y="2060848"/>
            <a:ext cx="432048" cy="36004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2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09" y="476445"/>
            <a:ext cx="7465647" cy="401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1368151"/>
          </a:xfrm>
        </p:spPr>
        <p:txBody>
          <a:bodyPr>
            <a:normAutofit/>
          </a:bodyPr>
          <a:lstStyle/>
          <a:p>
            <a:r>
              <a:rPr lang="tr-TR" dirty="0" smtClean="0"/>
              <a:t>Şimdi sepete tıklayalım fakat bu sefer </a:t>
            </a:r>
            <a:r>
              <a:rPr lang="tr-TR" dirty="0" err="1" smtClean="0"/>
              <a:t>Xpath</a:t>
            </a:r>
            <a:r>
              <a:rPr lang="tr-TR" dirty="0" smtClean="0"/>
              <a:t> değil Class ismi kullanarak nesneye tıklayacağız.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Doğukan\Pictures\Screenshots\Ekran görüntüsü 2023-07-23 1402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447"/>
            <a:ext cx="7465552" cy="47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Fonksiyon seçiminin altından bu sefer ‘</a:t>
            </a:r>
            <a:r>
              <a:rPr lang="tr-TR" dirty="0" err="1" smtClean="0"/>
              <a:t>XPath</a:t>
            </a:r>
            <a:r>
              <a:rPr lang="tr-TR" dirty="0" smtClean="0"/>
              <a:t>’ değil ‘</a:t>
            </a:r>
            <a:r>
              <a:rPr lang="tr-TR" dirty="0" err="1" smtClean="0"/>
              <a:t>ClassName</a:t>
            </a:r>
            <a:r>
              <a:rPr lang="tr-TR" dirty="0" smtClean="0"/>
              <a:t>’ seçip, ekliyoruz.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Çift Köşeli Ayraç 5"/>
          <p:cNvSpPr/>
          <p:nvPr/>
        </p:nvSpPr>
        <p:spPr>
          <a:xfrm>
            <a:off x="2987824" y="2298118"/>
            <a:ext cx="936104" cy="360040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435" name="Picture 3" descr="C:\Users\Doğukan\Pictures\Screenshots\Ekran görüntüsü 2023-07-23 1358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06" y="2377436"/>
            <a:ext cx="847494" cy="112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54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Doğukan\Pictures\Screenshots\Ekran görüntüsü 2023-07-23 1404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0" y="476445"/>
            <a:ext cx="7465646" cy="40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1368151"/>
          </a:xfrm>
        </p:spPr>
        <p:txBody>
          <a:bodyPr>
            <a:normAutofit/>
          </a:bodyPr>
          <a:lstStyle/>
          <a:p>
            <a:r>
              <a:rPr lang="tr-TR" dirty="0" smtClean="0"/>
              <a:t>Sepete tıklandığında bu sayfa karşımıza geliyor.</a:t>
            </a:r>
          </a:p>
          <a:p>
            <a:r>
              <a:rPr lang="tr-TR" dirty="0" smtClean="0"/>
              <a:t>Bu sefer nesneye ‘Name’ ile ulaşabiliriz.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8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733375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Co-Surfer</a:t>
            </a:r>
            <a:r>
              <a:rPr lang="tr-TR" spc="300" dirty="0" smtClean="0"/>
              <a:t> nedir?</a:t>
            </a:r>
            <a:endParaRPr lang="tr-TR" spc="3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1340768"/>
            <a:ext cx="7543800" cy="1224136"/>
          </a:xfrm>
        </p:spPr>
        <p:txBody>
          <a:bodyPr/>
          <a:lstStyle/>
          <a:p>
            <a:r>
              <a:rPr lang="tr-TR" dirty="0" err="1"/>
              <a:t>Co-Surfer</a:t>
            </a:r>
            <a:r>
              <a:rPr lang="tr-TR" dirty="0"/>
              <a:t>, web sitelerinde tekrarlayan görevleri otomatikleştirmek için tasarlanmış WPF ve </a:t>
            </a:r>
            <a:r>
              <a:rPr lang="tr-TR" dirty="0" err="1"/>
              <a:t>Selenium</a:t>
            </a:r>
            <a:r>
              <a:rPr lang="tr-TR" dirty="0"/>
              <a:t> kullanılarak geliştirilen bir otomasyon test yazılımıdır.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oğukan\Desktop\Documents\INNOSA\Co-Surfer\Co-SurferStart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97494"/>
            <a:ext cx="5184576" cy="325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4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Doğukan\Pictures\Screenshots\Ekran görüntüsü 2023-07-23 1405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447"/>
            <a:ext cx="7465552" cy="47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‘Write’ fonksiyonunu seçip bilgileri dolduruyoruz.</a:t>
            </a:r>
          </a:p>
          <a:p>
            <a:r>
              <a:rPr lang="tr-TR" dirty="0" smtClean="0"/>
              <a:t>Ardından ‘</a:t>
            </a:r>
            <a:r>
              <a:rPr lang="tr-TR" dirty="0" err="1" smtClean="0"/>
              <a:t>Add</a:t>
            </a:r>
            <a:r>
              <a:rPr lang="tr-TR" dirty="0" smtClean="0"/>
              <a:t>’ tuşuna basıyoruz.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Doğukan\Pictures\Screenshots\Ekran görüntüsü 2023-07-23 14063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447"/>
            <a:ext cx="7465552" cy="47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Aynı şekilde mail kısmını da yapalım.</a:t>
            </a:r>
          </a:p>
          <a:p>
            <a:r>
              <a:rPr lang="tr-TR" dirty="0" smtClean="0"/>
              <a:t>Bu sefer nesneye erişmek için ‘</a:t>
            </a:r>
            <a:r>
              <a:rPr lang="tr-TR" dirty="0" err="1" smtClean="0"/>
              <a:t>Id</a:t>
            </a:r>
            <a:r>
              <a:rPr lang="tr-TR" dirty="0" smtClean="0"/>
              <a:t>’ kullandık.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Doğukan\Pictures\Screenshots\Ekran görüntüsü 2023-07-23 14075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0" y="476445"/>
            <a:ext cx="7465646" cy="40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1368151"/>
          </a:xfrm>
        </p:spPr>
        <p:txBody>
          <a:bodyPr>
            <a:normAutofit/>
          </a:bodyPr>
          <a:lstStyle/>
          <a:p>
            <a:r>
              <a:rPr lang="tr-TR" dirty="0" smtClean="0"/>
              <a:t>Mail kısmının altında bulunan kutuyu da işaretleyebiliriz.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66239"/>
            <a:ext cx="7481151" cy="471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‘</a:t>
            </a:r>
            <a:r>
              <a:rPr lang="tr-TR" dirty="0" err="1" smtClean="0"/>
              <a:t>Click</a:t>
            </a:r>
            <a:r>
              <a:rPr lang="tr-TR" dirty="0" smtClean="0"/>
              <a:t>’ fonksiyonu kullanıyoruz.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oğukan\Pictures\Screenshots\Ekran görüntüsü 2023-07-23 1405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09" y="476444"/>
            <a:ext cx="7465647" cy="40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653137"/>
            <a:ext cx="7632848" cy="1368151"/>
          </a:xfrm>
        </p:spPr>
        <p:txBody>
          <a:bodyPr>
            <a:normAutofit/>
          </a:bodyPr>
          <a:lstStyle/>
          <a:p>
            <a:r>
              <a:rPr lang="tr-TR" dirty="0" smtClean="0"/>
              <a:t>Son olarak ‘</a:t>
            </a:r>
            <a:r>
              <a:rPr lang="tr-TR" dirty="0" err="1" smtClean="0"/>
              <a:t>Submit</a:t>
            </a:r>
            <a:r>
              <a:rPr lang="tr-TR" dirty="0" smtClean="0"/>
              <a:t>’ tuşuna tıklama işlemini yapalım.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54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3" y="466239"/>
            <a:ext cx="7481151" cy="471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/>
          </a:bodyPr>
          <a:lstStyle/>
          <a:p>
            <a:r>
              <a:rPr lang="tr-TR" dirty="0" smtClean="0"/>
              <a:t>Tuşun </a:t>
            </a:r>
            <a:r>
              <a:rPr lang="tr-TR" dirty="0" err="1" smtClean="0"/>
              <a:t>Id’sini</a:t>
            </a:r>
            <a:r>
              <a:rPr lang="tr-TR" dirty="0" smtClean="0"/>
              <a:t> girip ekliyoruz.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09" y="468557"/>
            <a:ext cx="7481154" cy="471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1420603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Son durumda şablon bu şekilde görünecektir.</a:t>
            </a:r>
          </a:p>
          <a:p>
            <a:r>
              <a:rPr lang="tr-TR" dirty="0" smtClean="0"/>
              <a:t>‘Control’ tuşuna basıp bir sorun olmadığını gördükten sonra, ‘</a:t>
            </a:r>
            <a:r>
              <a:rPr lang="tr-TR" dirty="0" err="1" smtClean="0"/>
              <a:t>Save</a:t>
            </a:r>
            <a:r>
              <a:rPr lang="tr-TR" dirty="0" smtClean="0"/>
              <a:t>’ tuşuna basıp kaydedebilirsiniz.</a:t>
            </a:r>
          </a:p>
          <a:p>
            <a:r>
              <a:rPr lang="tr-TR" dirty="0" smtClean="0"/>
              <a:t>Tebrikler. </a:t>
            </a:r>
            <a:r>
              <a:rPr lang="tr-TR" dirty="0" smtClean="0">
                <a:sym typeface="Wingdings" pitchFamily="2" charset="2"/>
              </a:rPr>
              <a:t></a:t>
            </a:r>
            <a:endParaRPr lang="tr-TR" dirty="0" smtClean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8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73337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Neler eklenebilir?</a:t>
            </a:r>
            <a:endParaRPr lang="tr-TR" spc="3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1340768"/>
            <a:ext cx="7543800" cy="4752528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Sayfayı </a:t>
            </a:r>
            <a:r>
              <a:rPr lang="tr-TR" dirty="0"/>
              <a:t>aşağıya kaydırma, Girilmiş verileri veya kendi yazdığı verileri kontrol etme </a:t>
            </a:r>
            <a:r>
              <a:rPr lang="tr-TR" dirty="0" smtClean="0"/>
              <a:t>fonksiyonları.</a:t>
            </a:r>
            <a:endParaRPr lang="tr-TR" dirty="0"/>
          </a:p>
          <a:p>
            <a:r>
              <a:rPr lang="tr-TR" dirty="0" smtClean="0"/>
              <a:t>Okunan </a:t>
            </a:r>
            <a:r>
              <a:rPr lang="tr-TR" dirty="0"/>
              <a:t>verilerin analiz edilip görsel ve daha anlaşılabilir bir </a:t>
            </a:r>
            <a:r>
              <a:rPr lang="tr-TR" dirty="0" err="1"/>
              <a:t>dökümana</a:t>
            </a:r>
            <a:r>
              <a:rPr lang="tr-TR" dirty="0"/>
              <a:t> </a:t>
            </a:r>
            <a:r>
              <a:rPr lang="tr-TR" dirty="0" smtClean="0"/>
              <a:t>dönüştürme.</a:t>
            </a:r>
            <a:endParaRPr lang="tr-TR" dirty="0"/>
          </a:p>
          <a:p>
            <a:r>
              <a:rPr lang="tr-TR" dirty="0" smtClean="0"/>
              <a:t>Yapay </a:t>
            </a:r>
            <a:r>
              <a:rPr lang="tr-TR" dirty="0"/>
              <a:t>zeka destekli </a:t>
            </a:r>
            <a:r>
              <a:rPr lang="tr-TR" dirty="0" err="1" smtClean="0"/>
              <a:t>tıklanılacak</a:t>
            </a:r>
            <a:r>
              <a:rPr lang="tr-TR" dirty="0" smtClean="0"/>
              <a:t> </a:t>
            </a:r>
            <a:r>
              <a:rPr lang="tr-TR" dirty="0"/>
              <a:t>bir yer seçildiğinde ve bulunamadığında </a:t>
            </a:r>
            <a:r>
              <a:rPr lang="tr-TR" dirty="0" smtClean="0"/>
              <a:t>‘Acaba </a:t>
            </a:r>
            <a:r>
              <a:rPr lang="tr-TR" dirty="0"/>
              <a:t>buraya mı tıklamak istediniz</a:t>
            </a:r>
            <a:r>
              <a:rPr lang="tr-TR" dirty="0" smtClean="0"/>
              <a:t>?’ önerisini sunabilme.</a:t>
            </a:r>
            <a:endParaRPr lang="tr-TR" dirty="0"/>
          </a:p>
          <a:p>
            <a:r>
              <a:rPr lang="tr-TR" dirty="0" smtClean="0"/>
              <a:t>Kullanıcı </a:t>
            </a:r>
            <a:r>
              <a:rPr lang="tr-TR" dirty="0"/>
              <a:t>ihtiyacına göre </a:t>
            </a:r>
            <a:r>
              <a:rPr lang="tr-TR" dirty="0" err="1"/>
              <a:t>kısayollar</a:t>
            </a:r>
            <a:r>
              <a:rPr lang="tr-TR" dirty="0"/>
              <a:t> </a:t>
            </a:r>
            <a:r>
              <a:rPr lang="tr-TR" dirty="0" smtClean="0"/>
              <a:t>oluşturabilme.</a:t>
            </a:r>
            <a:endParaRPr lang="tr-TR" dirty="0"/>
          </a:p>
          <a:p>
            <a:pPr lvl="1"/>
            <a:r>
              <a:rPr lang="tr-TR" dirty="0" smtClean="0"/>
              <a:t>Örneğin </a:t>
            </a:r>
            <a:r>
              <a:rPr lang="tr-TR" dirty="0"/>
              <a:t>bir sitenin </a:t>
            </a:r>
            <a:r>
              <a:rPr lang="tr-TR" dirty="0" smtClean="0"/>
              <a:t>açılıp, </a:t>
            </a:r>
            <a:r>
              <a:rPr lang="tr-TR" dirty="0"/>
              <a:t>otomatik giriş </a:t>
            </a:r>
            <a:r>
              <a:rPr lang="tr-TR" dirty="0" smtClean="0"/>
              <a:t>yapılıp, işlem yapılacak alana ‘</a:t>
            </a:r>
            <a:r>
              <a:rPr lang="tr-TR" dirty="0" err="1" smtClean="0"/>
              <a:t>Ctrl+Shift+B</a:t>
            </a:r>
            <a:r>
              <a:rPr lang="tr-TR" dirty="0" smtClean="0"/>
              <a:t>’ </a:t>
            </a:r>
            <a:r>
              <a:rPr lang="tr-TR" dirty="0"/>
              <a:t>basarak </a:t>
            </a:r>
            <a:r>
              <a:rPr lang="tr-TR" dirty="0" smtClean="0"/>
              <a:t>direkt erişebilme.</a:t>
            </a:r>
            <a:endParaRPr lang="tr-TR" dirty="0"/>
          </a:p>
          <a:p>
            <a:r>
              <a:rPr lang="tr-TR" dirty="0" smtClean="0"/>
              <a:t>Her </a:t>
            </a:r>
            <a:r>
              <a:rPr lang="tr-TR" dirty="0"/>
              <a:t>çalışanın kullanabileceği içerisinde sadece şablon ekleme, çıkarma ve çalıştırma özelliği bulunan </a:t>
            </a:r>
            <a:r>
              <a:rPr lang="tr-TR" dirty="0" err="1"/>
              <a:t>Co-Surfer</a:t>
            </a:r>
            <a:r>
              <a:rPr lang="tr-TR" dirty="0"/>
              <a:t> </a:t>
            </a:r>
            <a:r>
              <a:rPr lang="tr-TR" dirty="0" err="1"/>
              <a:t>Lite</a:t>
            </a:r>
            <a:r>
              <a:rPr lang="tr-TR" dirty="0"/>
              <a:t> </a:t>
            </a:r>
            <a:r>
              <a:rPr lang="tr-TR" dirty="0" smtClean="0"/>
              <a:t>versiyonu.</a:t>
            </a:r>
            <a:endParaRPr lang="tr-TR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2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560840" cy="3240360"/>
          </a:xfrm>
        </p:spPr>
        <p:txBody>
          <a:bodyPr>
            <a:normAutofit/>
          </a:bodyPr>
          <a:lstStyle/>
          <a:p>
            <a:pPr algn="ctr"/>
            <a:r>
              <a:rPr lang="tr-TR" dirty="0" smtClean="0"/>
              <a:t>Teşekkürler</a:t>
            </a:r>
            <a:endParaRPr lang="tr-TR" spc="300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2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1512168"/>
          </a:xfrm>
        </p:spPr>
        <p:txBody>
          <a:bodyPr>
            <a:normAutofit fontScale="90000"/>
          </a:bodyPr>
          <a:lstStyle/>
          <a:p>
            <a:r>
              <a:rPr lang="tr-TR" dirty="0"/>
              <a:t>Neden böyle bir programa ihtiyacımız var</a:t>
            </a:r>
            <a:r>
              <a:rPr lang="tr-TR" spc="300" dirty="0"/>
              <a:t>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28092" y="1988840"/>
            <a:ext cx="7543800" cy="3744416"/>
          </a:xfrm>
        </p:spPr>
        <p:txBody>
          <a:bodyPr>
            <a:normAutofit/>
          </a:bodyPr>
          <a:lstStyle/>
          <a:p>
            <a:r>
              <a:rPr lang="tr-TR" dirty="0" smtClean="0"/>
              <a:t>Tekrarlanan görevleri hızlandırarak </a:t>
            </a:r>
            <a:r>
              <a:rPr lang="tr-TR" b="1" dirty="0" smtClean="0"/>
              <a:t>zaman tasarrufu </a:t>
            </a:r>
            <a:r>
              <a:rPr lang="tr-TR" dirty="0" smtClean="0"/>
              <a:t>sağlar.</a:t>
            </a:r>
          </a:p>
          <a:p>
            <a:r>
              <a:rPr lang="tr-TR" b="1" dirty="0" smtClean="0"/>
              <a:t>Doğru veri girişi </a:t>
            </a:r>
            <a:r>
              <a:rPr lang="tr-TR" dirty="0" smtClean="0"/>
              <a:t>yaparak kullanıcı kaynaklı oluşabilecek hataları engeller.</a:t>
            </a:r>
          </a:p>
          <a:p>
            <a:r>
              <a:rPr lang="tr-TR" dirty="0" smtClean="0"/>
              <a:t>Yapılan işlemler şablon halinde kaydolduğu için yeni çalışanlara </a:t>
            </a:r>
            <a:r>
              <a:rPr lang="tr-TR" b="1" dirty="0" smtClean="0"/>
              <a:t>kılavuz</a:t>
            </a:r>
            <a:r>
              <a:rPr lang="tr-TR" dirty="0" smtClean="0"/>
              <a:t> görevi görür.</a:t>
            </a:r>
          </a:p>
          <a:p>
            <a:r>
              <a:rPr lang="tr-TR" dirty="0" smtClean="0"/>
              <a:t>Çalışanlar karmaşık işlemleri ezberlemek zorunda kalmadığından </a:t>
            </a:r>
            <a:r>
              <a:rPr lang="tr-TR" b="1" dirty="0" smtClean="0"/>
              <a:t>verimlilik</a:t>
            </a:r>
            <a:r>
              <a:rPr lang="tr-TR" dirty="0" smtClean="0"/>
              <a:t> artar.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28092" y="548680"/>
            <a:ext cx="7543800" cy="792088"/>
          </a:xfrm>
        </p:spPr>
        <p:txBody>
          <a:bodyPr>
            <a:normAutofit lnSpcReduction="10000"/>
          </a:bodyPr>
          <a:lstStyle/>
          <a:p>
            <a:r>
              <a:rPr lang="tr-TR" smtClean="0"/>
              <a:t>Örneğin </a:t>
            </a:r>
            <a:r>
              <a:rPr lang="tr-TR" smtClean="0"/>
              <a:t>burada bir </a:t>
            </a:r>
            <a:r>
              <a:rPr lang="tr-TR" dirty="0" smtClean="0"/>
              <a:t>kahveyi sepete eklemek ve bilgileri doldurup göndermek </a:t>
            </a:r>
            <a:r>
              <a:rPr lang="tr-TR" b="1" dirty="0" smtClean="0"/>
              <a:t>16 saniye </a:t>
            </a:r>
            <a:r>
              <a:rPr lang="tr-TR" dirty="0" smtClean="0"/>
              <a:t>sürüyor.</a:t>
            </a:r>
            <a:endParaRPr lang="tr-TR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Doğukan\Downloads\ezgif.com-video-to-gif (1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6" y="1340768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İçerik Yer Tutucusu 2"/>
          <p:cNvSpPr txBox="1">
            <a:spLocks/>
          </p:cNvSpPr>
          <p:nvPr/>
        </p:nvSpPr>
        <p:spPr>
          <a:xfrm>
            <a:off x="786086" y="5627018"/>
            <a:ext cx="7543800" cy="6102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Bakalım </a:t>
            </a:r>
            <a:r>
              <a:rPr lang="tr-TR" dirty="0" err="1" smtClean="0"/>
              <a:t>Co-Surfer</a:t>
            </a:r>
            <a:r>
              <a:rPr lang="tr-TR" dirty="0" smtClean="0"/>
              <a:t> bu işlemleri kaç saniyede yapacak?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1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28092" y="548680"/>
            <a:ext cx="7543800" cy="792088"/>
          </a:xfrm>
        </p:spPr>
        <p:txBody>
          <a:bodyPr>
            <a:normAutofit/>
          </a:bodyPr>
          <a:lstStyle/>
          <a:p>
            <a:r>
              <a:rPr lang="tr-TR" sz="3600" dirty="0" smtClean="0"/>
              <a:t>Sadece </a:t>
            </a:r>
            <a:r>
              <a:rPr lang="tr-TR" sz="3600" b="1" dirty="0" smtClean="0"/>
              <a:t>0.59</a:t>
            </a:r>
            <a:r>
              <a:rPr lang="tr-TR" sz="3600" dirty="0" smtClean="0"/>
              <a:t> saniye!</a:t>
            </a:r>
            <a:endParaRPr lang="tr-TR" sz="3600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Doğukan\Downloads\ezgif.com-video-to-gif (2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6" y="1340768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5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28092" y="548680"/>
            <a:ext cx="7543800" cy="792088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Bu örnekte ise N11 sitesinde istenilen ürün aratılıp çıkan ilk 15 modelin ismini </a:t>
            </a:r>
            <a:r>
              <a:rPr lang="tr-TR" dirty="0" err="1" smtClean="0"/>
              <a:t>text</a:t>
            </a:r>
            <a:r>
              <a:rPr lang="tr-TR" dirty="0" smtClean="0"/>
              <a:t> dosyasına yazdırıyor.</a:t>
            </a:r>
            <a:endParaRPr lang="tr-TR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İçerik Yer Tutucusu 2"/>
          <p:cNvSpPr txBox="1">
            <a:spLocks/>
          </p:cNvSpPr>
          <p:nvPr/>
        </p:nvSpPr>
        <p:spPr>
          <a:xfrm>
            <a:off x="5436096" y="1772816"/>
            <a:ext cx="3600400" cy="165618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smtClean="0"/>
              <a:t>Yaklaşık </a:t>
            </a:r>
            <a:r>
              <a:rPr lang="tr-TR" b="1" dirty="0" smtClean="0"/>
              <a:t>3</a:t>
            </a:r>
            <a:r>
              <a:rPr lang="tr-TR" dirty="0" smtClean="0"/>
              <a:t> saniye sürdü.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Normal şartlarda tek tek 15 başlığı kopyalamak ne kadar sürerdi sizce?</a:t>
            </a:r>
            <a:endParaRPr lang="tr-TR" dirty="0"/>
          </a:p>
        </p:txBody>
      </p:sp>
      <p:pic>
        <p:nvPicPr>
          <p:cNvPr id="6146" name="Picture 2" descr="C:\Users\Doğukan\Downloads\ezgif.com-video-to-gif (3)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7" y="1340768"/>
            <a:ext cx="448049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7" y="3915915"/>
            <a:ext cx="5010049" cy="216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3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73337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Tüm fonksiyonları neler?</a:t>
            </a:r>
            <a:endParaRPr lang="tr-TR" spc="3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1340768"/>
            <a:ext cx="5688632" cy="4032448"/>
          </a:xfrm>
        </p:spPr>
        <p:txBody>
          <a:bodyPr>
            <a:normAutofit/>
          </a:bodyPr>
          <a:lstStyle/>
          <a:p>
            <a:r>
              <a:rPr lang="tr-TR" dirty="0" smtClean="0"/>
              <a:t>Tıklama</a:t>
            </a:r>
            <a:endParaRPr lang="tr-TR" dirty="0"/>
          </a:p>
          <a:p>
            <a:r>
              <a:rPr lang="tr-TR" dirty="0" smtClean="0"/>
              <a:t>Sağ </a:t>
            </a:r>
            <a:r>
              <a:rPr lang="tr-TR" dirty="0"/>
              <a:t>tıklama</a:t>
            </a:r>
          </a:p>
          <a:p>
            <a:r>
              <a:rPr lang="tr-TR" dirty="0" smtClean="0"/>
              <a:t>Yazma</a:t>
            </a:r>
            <a:endParaRPr lang="tr-TR" dirty="0"/>
          </a:p>
          <a:p>
            <a:r>
              <a:rPr lang="tr-TR" dirty="0" smtClean="0"/>
              <a:t>Okuma</a:t>
            </a:r>
            <a:endParaRPr lang="tr-TR" dirty="0"/>
          </a:p>
          <a:p>
            <a:r>
              <a:rPr lang="tr-TR" dirty="0" smtClean="0"/>
              <a:t>Girilen siteye gitme</a:t>
            </a:r>
            <a:endParaRPr lang="tr-TR" dirty="0"/>
          </a:p>
          <a:p>
            <a:r>
              <a:rPr lang="tr-TR" dirty="0" smtClean="0"/>
              <a:t>Sekme </a:t>
            </a:r>
            <a:r>
              <a:rPr lang="tr-TR" dirty="0"/>
              <a:t>değiştirme</a:t>
            </a:r>
          </a:p>
          <a:p>
            <a:r>
              <a:rPr lang="tr-TR" dirty="0" smtClean="0"/>
              <a:t>Kullanıcıdan </a:t>
            </a:r>
            <a:r>
              <a:rPr lang="tr-TR" dirty="0"/>
              <a:t>emir gelene kadar veya belirli bir süre kadar bekleme</a:t>
            </a:r>
          </a:p>
          <a:p>
            <a:endParaRPr lang="tr-TR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412776"/>
            <a:ext cx="123962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0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781800" cy="73337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Şablon hazırlama</a:t>
            </a:r>
            <a:endParaRPr lang="tr-TR" spc="3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4437112"/>
            <a:ext cx="4808496" cy="1728192"/>
          </a:xfrm>
        </p:spPr>
        <p:txBody>
          <a:bodyPr>
            <a:normAutofit/>
          </a:bodyPr>
          <a:lstStyle/>
          <a:p>
            <a:r>
              <a:rPr lang="tr-TR" dirty="0" smtClean="0"/>
              <a:t>Program açıldığında bu şekilde gözüküyor.</a:t>
            </a:r>
          </a:p>
          <a:p>
            <a:r>
              <a:rPr lang="tr-TR" dirty="0" smtClean="0"/>
              <a:t>Sol alttaki ‘+’ düğmesinden site ekleyebiliyoruz.</a:t>
            </a:r>
            <a:endParaRPr lang="tr-TR" dirty="0"/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Doğukan\Pictures\Screenshots\Ekran görüntüsü 2023-07-23 13545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468922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Doğukan\Downloads\ezgif.com-video-to-gif (2)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72" y="1340768"/>
            <a:ext cx="3412992" cy="19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Çift Köşeli Ayraç 9"/>
          <p:cNvSpPr/>
          <p:nvPr/>
        </p:nvSpPr>
        <p:spPr>
          <a:xfrm>
            <a:off x="971600" y="4005064"/>
            <a:ext cx="288032" cy="288032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76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Doğukan\Pictures\Screenshots\Ekran görüntüsü 2023-07-23 1355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14" y="476673"/>
            <a:ext cx="7465193" cy="47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5576" y="5176749"/>
            <a:ext cx="7560840" cy="988555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Başlık ve başlangıç </a:t>
            </a:r>
            <a:r>
              <a:rPr lang="tr-TR" dirty="0" err="1" smtClean="0"/>
              <a:t>url</a:t>
            </a:r>
            <a:r>
              <a:rPr lang="tr-TR" dirty="0" smtClean="0"/>
              <a:t> bilgilerini dolduruyoruz.</a:t>
            </a:r>
          </a:p>
          <a:p>
            <a:r>
              <a:rPr lang="tr-TR" dirty="0" smtClean="0"/>
              <a:t>Sağ tarafta bulunan ‘</a:t>
            </a:r>
            <a:r>
              <a:rPr lang="tr-TR" dirty="0" err="1" smtClean="0"/>
              <a:t>Add</a:t>
            </a:r>
            <a:r>
              <a:rPr lang="tr-TR" dirty="0" smtClean="0"/>
              <a:t>’ tuşu ile şablonumuzu oluşturmaya başlayabiliriz</a:t>
            </a:r>
          </a:p>
        </p:txBody>
      </p:sp>
      <p:pic>
        <p:nvPicPr>
          <p:cNvPr id="2050" name="Picture 2" descr="C:\Users\Doğukan\Desktop\Documents\INNOSA\Co-Surfer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3337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Çift Köşeli Ayraç 7"/>
          <p:cNvSpPr/>
          <p:nvPr/>
        </p:nvSpPr>
        <p:spPr>
          <a:xfrm>
            <a:off x="7596336" y="3068960"/>
            <a:ext cx="504056" cy="432048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66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çılar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494</Words>
  <Application>Microsoft Office PowerPoint</Application>
  <PresentationFormat>Ekran Gösterisi (4:3)</PresentationFormat>
  <Paragraphs>65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29" baseType="lpstr">
      <vt:lpstr>NewsPrint</vt:lpstr>
      <vt:lpstr>Co-Surfer</vt:lpstr>
      <vt:lpstr>Co-Surfer nedir?</vt:lpstr>
      <vt:lpstr>Neden böyle bir programa ihtiyacımız var?</vt:lpstr>
      <vt:lpstr>PowerPoint Sunusu</vt:lpstr>
      <vt:lpstr>PowerPoint Sunusu</vt:lpstr>
      <vt:lpstr>PowerPoint Sunusu</vt:lpstr>
      <vt:lpstr>Tüm fonksiyonları neler?</vt:lpstr>
      <vt:lpstr>Şablon hazırlama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Neler eklenebilir?</vt:lpstr>
      <vt:lpstr>Teşekkürler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Co-Surfer</dc:title>
  <dc:creator>Dogukan</dc:creator>
  <cp:lastModifiedBy>Doğukan Özder</cp:lastModifiedBy>
  <cp:revision>16</cp:revision>
  <dcterms:created xsi:type="dcterms:W3CDTF">2023-07-23T08:56:17Z</dcterms:created>
  <dcterms:modified xsi:type="dcterms:W3CDTF">2023-07-24T12:51:38Z</dcterms:modified>
</cp:coreProperties>
</file>